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68"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8/21/2022</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293006992"/>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Write That Down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Bay: 10</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mini, 1 pepper, 2 colts</a:t>
                      </a:r>
                    </a:p>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15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Swinger, max trap, activators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left + 1 right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1 tux</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targets (9 + 3NS)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84C8713-E537-5D25-E247-C39F09F8835B}"/>
              </a:ext>
            </a:extLst>
          </p:cNvPr>
          <p:cNvPicPr>
            <a:picLocks noChangeAspect="1"/>
          </p:cNvPicPr>
          <p:nvPr/>
        </p:nvPicPr>
        <p:blipFill>
          <a:blip r:embed="rId5"/>
          <a:stretch>
            <a:fillRect/>
          </a:stretch>
        </p:blipFill>
        <p:spPr>
          <a:xfrm>
            <a:off x="180476" y="3515087"/>
            <a:ext cx="7025776" cy="4308879"/>
          </a:xfrm>
          <a:prstGeom prst="rect">
            <a:avLst/>
          </a:prstGeom>
        </p:spPr>
      </p:pic>
      <p:sp>
        <p:nvSpPr>
          <p:cNvPr id="4" name="TextBox 3">
            <a:extLst>
              <a:ext uri="{FF2B5EF4-FFF2-40B4-BE49-F238E27FC236}">
                <a16:creationId xmlns:a16="http://schemas.microsoft.com/office/drawing/2014/main" id="{C0E16AE2-4182-D242-E097-D0544C62EA44}"/>
              </a:ext>
            </a:extLst>
          </p:cNvPr>
          <p:cNvSpPr txBox="1"/>
          <p:nvPr/>
        </p:nvSpPr>
        <p:spPr>
          <a:xfrm>
            <a:off x="3187817" y="8061820"/>
            <a:ext cx="1958613" cy="369332"/>
          </a:xfrm>
          <a:prstGeom prst="rect">
            <a:avLst/>
          </a:prstGeom>
          <a:noFill/>
        </p:spPr>
        <p:txBody>
          <a:bodyPr wrap="none" rtlCol="0">
            <a:spAutoFit/>
          </a:bodyPr>
          <a:lstStyle/>
          <a:p>
            <a:r>
              <a:rPr lang="en-US" dirty="0"/>
              <a:t>30’ back fault line</a:t>
            </a:r>
          </a:p>
        </p:txBody>
      </p:sp>
      <p:sp>
        <p:nvSpPr>
          <p:cNvPr id="5" name="TextBox 4">
            <a:extLst>
              <a:ext uri="{FF2B5EF4-FFF2-40B4-BE49-F238E27FC236}">
                <a16:creationId xmlns:a16="http://schemas.microsoft.com/office/drawing/2014/main" id="{FE1DCBB2-B4A2-9FEF-016E-F6416455EC6C}"/>
              </a:ext>
            </a:extLst>
          </p:cNvPr>
          <p:cNvSpPr txBox="1"/>
          <p:nvPr/>
        </p:nvSpPr>
        <p:spPr>
          <a:xfrm>
            <a:off x="5410899" y="5998128"/>
            <a:ext cx="492443" cy="369332"/>
          </a:xfrm>
          <a:prstGeom prst="rect">
            <a:avLst/>
          </a:prstGeom>
          <a:noFill/>
        </p:spPr>
        <p:txBody>
          <a:bodyPr wrap="none" rtlCol="0">
            <a:spAutoFit/>
          </a:bodyPr>
          <a:lstStyle/>
          <a:p>
            <a:r>
              <a:rPr lang="en-US" dirty="0"/>
              <a:t>10’</a:t>
            </a:r>
          </a:p>
        </p:txBody>
      </p:sp>
      <p:sp>
        <p:nvSpPr>
          <p:cNvPr id="6" name="TextBox 5">
            <a:extLst>
              <a:ext uri="{FF2B5EF4-FFF2-40B4-BE49-F238E27FC236}">
                <a16:creationId xmlns:a16="http://schemas.microsoft.com/office/drawing/2014/main" id="{A856E572-899A-8C19-8EC4-C50B4164DF74}"/>
              </a:ext>
            </a:extLst>
          </p:cNvPr>
          <p:cNvSpPr txBox="1"/>
          <p:nvPr/>
        </p:nvSpPr>
        <p:spPr>
          <a:xfrm>
            <a:off x="5657120" y="6911047"/>
            <a:ext cx="492443" cy="369332"/>
          </a:xfrm>
          <a:prstGeom prst="rect">
            <a:avLst/>
          </a:prstGeom>
          <a:noFill/>
        </p:spPr>
        <p:txBody>
          <a:bodyPr wrap="none" rtlCol="0">
            <a:spAutoFit/>
          </a:bodyPr>
          <a:lstStyle/>
          <a:p>
            <a:r>
              <a:rPr lang="en-US" dirty="0"/>
              <a:t>10’</a:t>
            </a:r>
          </a:p>
        </p:txBody>
      </p:sp>
      <p:sp>
        <p:nvSpPr>
          <p:cNvPr id="7" name="TextBox 6">
            <a:extLst>
              <a:ext uri="{FF2B5EF4-FFF2-40B4-BE49-F238E27FC236}">
                <a16:creationId xmlns:a16="http://schemas.microsoft.com/office/drawing/2014/main" id="{DF42C1B6-FB28-1B34-1BA8-E88F6F163668}"/>
              </a:ext>
            </a:extLst>
          </p:cNvPr>
          <p:cNvSpPr txBox="1"/>
          <p:nvPr/>
        </p:nvSpPr>
        <p:spPr>
          <a:xfrm>
            <a:off x="4167123" y="5484860"/>
            <a:ext cx="492443" cy="369332"/>
          </a:xfrm>
          <a:prstGeom prst="rect">
            <a:avLst/>
          </a:prstGeom>
          <a:noFill/>
        </p:spPr>
        <p:txBody>
          <a:bodyPr wrap="none" rtlCol="0">
            <a:spAutoFit/>
          </a:bodyPr>
          <a:lstStyle/>
          <a:p>
            <a:r>
              <a:rPr lang="en-US" dirty="0"/>
              <a:t>10’</a:t>
            </a:r>
          </a:p>
        </p:txBody>
      </p:sp>
      <p:sp>
        <p:nvSpPr>
          <p:cNvPr id="8" name="TextBox 7">
            <a:extLst>
              <a:ext uri="{FF2B5EF4-FFF2-40B4-BE49-F238E27FC236}">
                <a16:creationId xmlns:a16="http://schemas.microsoft.com/office/drawing/2014/main" id="{E40D67C6-03C4-B59B-E58B-AD9960751683}"/>
              </a:ext>
            </a:extLst>
          </p:cNvPr>
          <p:cNvSpPr txBox="1"/>
          <p:nvPr/>
        </p:nvSpPr>
        <p:spPr>
          <a:xfrm>
            <a:off x="1853967" y="7457813"/>
            <a:ext cx="364202" cy="369332"/>
          </a:xfrm>
          <a:prstGeom prst="rect">
            <a:avLst/>
          </a:prstGeom>
          <a:noFill/>
        </p:spPr>
        <p:txBody>
          <a:bodyPr wrap="none" rtlCol="0">
            <a:spAutoFit/>
          </a:bodyPr>
          <a:lstStyle/>
          <a:p>
            <a:r>
              <a:rPr lang="en-US" dirty="0"/>
              <a:t>3’</a:t>
            </a:r>
          </a:p>
        </p:txBody>
      </p:sp>
      <p:sp>
        <p:nvSpPr>
          <p:cNvPr id="9" name="TextBox 8">
            <a:extLst>
              <a:ext uri="{FF2B5EF4-FFF2-40B4-BE49-F238E27FC236}">
                <a16:creationId xmlns:a16="http://schemas.microsoft.com/office/drawing/2014/main" id="{BD741AB5-86D0-AD96-D502-EC5FBCE3C3E1}"/>
              </a:ext>
            </a:extLst>
          </p:cNvPr>
          <p:cNvSpPr txBox="1"/>
          <p:nvPr/>
        </p:nvSpPr>
        <p:spPr>
          <a:xfrm>
            <a:off x="3005716" y="7088481"/>
            <a:ext cx="364202" cy="369332"/>
          </a:xfrm>
          <a:prstGeom prst="rect">
            <a:avLst/>
          </a:prstGeom>
          <a:noFill/>
        </p:spPr>
        <p:txBody>
          <a:bodyPr wrap="none" rtlCol="0">
            <a:spAutoFit/>
          </a:bodyPr>
          <a:lstStyle/>
          <a:p>
            <a:r>
              <a:rPr lang="en-US" dirty="0"/>
              <a:t>3’</a:t>
            </a:r>
          </a:p>
        </p:txBody>
      </p:sp>
      <p:sp>
        <p:nvSpPr>
          <p:cNvPr id="10" name="TextBox 9">
            <a:extLst>
              <a:ext uri="{FF2B5EF4-FFF2-40B4-BE49-F238E27FC236}">
                <a16:creationId xmlns:a16="http://schemas.microsoft.com/office/drawing/2014/main" id="{F23070D7-3185-5AF7-9DC3-7AFDA5E23D94}"/>
              </a:ext>
            </a:extLst>
          </p:cNvPr>
          <p:cNvSpPr txBox="1"/>
          <p:nvPr/>
        </p:nvSpPr>
        <p:spPr>
          <a:xfrm>
            <a:off x="3511263" y="6264878"/>
            <a:ext cx="364202" cy="369332"/>
          </a:xfrm>
          <a:prstGeom prst="rect">
            <a:avLst/>
          </a:prstGeom>
          <a:noFill/>
        </p:spPr>
        <p:txBody>
          <a:bodyPr wrap="none" rtlCol="0">
            <a:spAutoFit/>
          </a:bodyPr>
          <a:lstStyle/>
          <a:p>
            <a:r>
              <a:rPr lang="en-US" dirty="0"/>
              <a:t>5’</a:t>
            </a:r>
          </a:p>
        </p:txBody>
      </p:sp>
      <p:sp>
        <p:nvSpPr>
          <p:cNvPr id="11" name="TextBox 10">
            <a:extLst>
              <a:ext uri="{FF2B5EF4-FFF2-40B4-BE49-F238E27FC236}">
                <a16:creationId xmlns:a16="http://schemas.microsoft.com/office/drawing/2014/main" id="{CDF4BBD1-CA4C-1EE4-BA6A-189E3765460D}"/>
              </a:ext>
            </a:extLst>
          </p:cNvPr>
          <p:cNvSpPr txBox="1"/>
          <p:nvPr/>
        </p:nvSpPr>
        <p:spPr>
          <a:xfrm>
            <a:off x="4049142" y="6726381"/>
            <a:ext cx="817275" cy="369332"/>
          </a:xfrm>
          <a:prstGeom prst="rect">
            <a:avLst/>
          </a:prstGeom>
          <a:noFill/>
        </p:spPr>
        <p:txBody>
          <a:bodyPr wrap="none" rtlCol="0">
            <a:spAutoFit/>
          </a:bodyPr>
          <a:lstStyle/>
          <a:p>
            <a:r>
              <a:rPr lang="en-US" dirty="0"/>
              <a:t>4’ wall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524315"/>
          </a:xfrm>
          <a:prstGeom prst="rect">
            <a:avLst/>
          </a:prstGeom>
          <a:noFill/>
        </p:spPr>
        <p:txBody>
          <a:bodyPr wrap="square" rtlCol="0">
            <a:spAutoFit/>
          </a:bodyPr>
          <a:lstStyle/>
          <a:p>
            <a:pPr algn="ctr"/>
            <a:r>
              <a:rPr lang="en-US" b="1" dirty="0"/>
              <a:t>Write That Down</a:t>
            </a:r>
          </a:p>
          <a:p>
            <a:pPr algn="ctr"/>
            <a:r>
              <a:rPr lang="en-US" b="1" dirty="0"/>
              <a:t>Written Stage Briefing</a:t>
            </a:r>
          </a:p>
          <a:p>
            <a:r>
              <a:rPr lang="en-US" dirty="0"/>
              <a:t>Scoring: Comstock</a:t>
            </a:r>
            <a:br>
              <a:rPr lang="en-US" dirty="0"/>
            </a:br>
            <a:r>
              <a:rPr lang="en-US" dirty="0"/>
              <a:t>Rounds: 28</a:t>
            </a:r>
          </a:p>
          <a:p>
            <a:r>
              <a:rPr lang="en-US" dirty="0"/>
              <a:t>Targets: 12 USPSA, 4 steel</a:t>
            </a:r>
          </a:p>
          <a:p>
            <a:endParaRPr lang="en-US" dirty="0"/>
          </a:p>
          <a:p>
            <a:r>
              <a:rPr lang="en-US" dirty="0"/>
              <a:t>Handgun start position: feet on X’s, wrists below belt. Handgun is loaded and holstered.</a:t>
            </a:r>
          </a:p>
          <a:p>
            <a:endParaRPr lang="en-US" dirty="0"/>
          </a:p>
          <a:p>
            <a:r>
              <a:rPr lang="en-US" dirty="0"/>
              <a:t>PCC start position: feet on X’s, stock on belt. Loaded carbine is held with both hands, safety on.</a:t>
            </a:r>
          </a:p>
          <a:p>
            <a:endParaRPr lang="en-US" dirty="0"/>
          </a:p>
          <a:p>
            <a:r>
              <a:rPr lang="en-US" dirty="0"/>
              <a:t>Stage Procedure: on the audible start signal, engage targets as they become available from within the shooting area. The max trap and swinger are both activated by the P1 and remain visible at rest.</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1511</TotalTime>
  <Words>178</Words>
  <Application>Microsoft Office PowerPoint</Application>
  <PresentationFormat>Custom</PresentationFormat>
  <Paragraphs>32</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220</cp:revision>
  <cp:lastPrinted>2016-01-15T21:54:08Z</cp:lastPrinted>
  <dcterms:created xsi:type="dcterms:W3CDTF">2002-08-21T12:11:08Z</dcterms:created>
  <dcterms:modified xsi:type="dcterms:W3CDTF">2022-08-22T00:53:41Z</dcterms:modified>
  <cp:category>Shooting</cp:category>
</cp:coreProperties>
</file>

<file path=docProps/thumbnail.jpeg>
</file>